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o3Nkskr0P5sxLgQDVHQfF3MM0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13"/>
    <p:restoredTop sz="94499"/>
  </p:normalViewPr>
  <p:slideViewPr>
    <p:cSldViewPr snapToGrid="0" snapToObjects="1">
      <p:cViewPr>
        <p:scale>
          <a:sx n="141" d="100"/>
          <a:sy n="141" d="100"/>
        </p:scale>
        <p:origin x="24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37C3B48B-D4B3-7142-BB2A-E54549608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19670" y="6356350"/>
            <a:ext cx="5552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Kinga Matuła, Radboud University, The Netherland</a:t>
            </a:r>
            <a:endParaRPr lang="en-US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7E02C-237B-0A45-BC0F-D602596B12E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016813"/>
            <a:ext cx="12192000" cy="787400"/>
          </a:xfrm>
          <a:prstGeom prst="rect">
            <a:avLst/>
          </a:prstGeom>
        </p:spPr>
      </p:pic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Prostokąt 21">
            <a:extLst>
              <a:ext uri="{FF2B5EF4-FFF2-40B4-BE49-F238E27FC236}">
                <a16:creationId xmlns:a16="http://schemas.microsoft.com/office/drawing/2014/main" id="{1F6CC723-BB9E-EF42-B1FF-9B13411AB4F7}"/>
              </a:ext>
            </a:extLst>
          </p:cNvPr>
          <p:cNvSpPr/>
          <p:nvPr userDrawn="1"/>
        </p:nvSpPr>
        <p:spPr>
          <a:xfrm>
            <a:off x="10668000" y="6275144"/>
            <a:ext cx="1524000" cy="529069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B1-O1A1</a:t>
            </a:r>
            <a:endParaRPr lang="en-US" sz="2200" dirty="0">
              <a:latin typeface="Helvetica" pitchFamily="2" charset="0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F7ECC2BD-B999-8442-B2CE-039C4902E1C7}"/>
              </a:ext>
            </a:extLst>
          </p:cNvPr>
          <p:cNvSpPr txBox="1">
            <a:spLocks/>
          </p:cNvSpPr>
          <p:nvPr userDrawn="1"/>
        </p:nvSpPr>
        <p:spPr>
          <a:xfrm>
            <a:off x="3370728" y="6254945"/>
            <a:ext cx="7361928" cy="549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Helvetica" pitchFamily="2" charset="0"/>
                <a:ea typeface="Helvetica Neue" panose="02000503000000020004" pitchFamily="2" charset="0"/>
                <a:cs typeface="Calibri" panose="020F0502020204030204" pitchFamily="34" charset="0"/>
                <a:sym typeface="Century Gothic"/>
              </a:rPr>
              <a:t>First and Last Name, Organization, COUNTRY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67FA314-D64D-EF46-BF78-11C4AFE34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85" y="247262"/>
            <a:ext cx="11434431" cy="562843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623818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Arial</vt:lpstr>
      <vt:lpstr>Helvetica</vt:lpstr>
      <vt:lpstr>Century Gothic</vt:lpstr>
      <vt:lpstr>Helvetica Neue</vt:lpstr>
      <vt:lpstr>Office Theme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Shirley Galloway</dc:creator>
  <cp:lastModifiedBy>Shirley Galloway</cp:lastModifiedBy>
  <cp:revision>18</cp:revision>
  <dcterms:created xsi:type="dcterms:W3CDTF">2020-07-30T19:32:49Z</dcterms:created>
  <dcterms:modified xsi:type="dcterms:W3CDTF">2021-05-04T15:53:02Z</dcterms:modified>
</cp:coreProperties>
</file>